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17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694DDE-954F-4C5E-BEB6-ADA0323B03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3677D0-DA64-46BE-A40B-6EFF44E72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4660E6-6E6E-4499-BDF2-48F64CE0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133B68-A74F-4B0F-B992-97CFB3CC4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C4139A-C249-4AD9-A766-705E5A21B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021793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ED6D6-6556-4916-B9D9-D21A98BAE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68F836A-C77D-4015-B0F6-7701656C68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202D90-0C12-438D-ADB6-EA146A9A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8B0BF1-A9CB-4C46-8915-4F56AEE2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F816B7-93B7-4ACC-B446-82B003657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183706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C195B44-7138-4CD9-A515-697B88F3F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B0291B4-6286-47D1-8EAF-BF1D962B2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3285A2-98CC-4DDA-AA53-26E62522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E1CB9A-0A2D-4EAE-99FD-BCE7ACF97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C9A775-6CF7-4032-B7FD-1AD84D6F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80897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DDADF7-BE83-4DB3-856E-039BA1E1F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227FA0-2FF8-4E11-909D-DFFB083D4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D4E7E2-42F4-4B24-A0E3-6C7530F7C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D0DCDD-715D-40D4-AF66-2B31F582F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A8AF7F-94A8-4F83-A955-6C5C6A79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16158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14989-F1B2-462F-88BB-67027A4C0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97C4E2-E7E9-49DD-9DEE-941E8ABAF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A1E5B8-7CB8-4700-8BAB-FBD112C3F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7880F-0E23-436D-B799-380EE372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0EFEEA-34EE-48F3-B39F-CE2985D3D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917953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7B62D7-73E5-4831-872D-E7A9CD47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D59B1A-7B98-4640-A430-E5F400CC7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FEC694-F254-4AC1-AE95-DE13C7DC4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30DDE0-FD45-4601-8F2D-FC8C9F34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CDBEE6-9418-4010-9C23-7D0AF2D62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ACF52C2-E8F8-4DFB-9DA4-2090A3394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64117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7183C-59FB-4584-A249-6308C539E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FAAD3C-8614-4EB3-B447-B93EE7BB1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8B4EAF-DCD1-4160-8235-29D791D61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EE4A0F5-E393-4CCC-BA2D-73D6CCF106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B043CA-C012-4FE0-8F7A-723BCFB72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5C2CAC-623F-4CCB-A3AB-C36367A4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08E7F0E-96A0-4873-A85F-21927246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BD45DEB-536E-410F-9598-7CF56D9A2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735657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99337-4E8E-4C9A-8530-7A4C0435E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AF761A-6992-42A0-BE44-E70D0E78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96FDFD-15AB-4D94-A44C-0441644EA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6038BE9-3DF7-45EC-B280-C97283F8E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92858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409DE0F-9C32-4376-BE91-A5748E1C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AAB519E-5CAA-4835-90E6-FA2C1284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9C964AE-11D9-4491-8BE6-D073A8748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202249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9925A-534C-46AC-AD29-06ADE52BD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CE6A85-6C94-473A-8B76-B7C87C8D4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D63CD7-6987-4D65-A093-47372F14E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65046A-1D27-4815-99FD-68FED0566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D2EE9A-6838-493F-8A11-25C85D4DD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47690C-5386-42D1-ACF0-4EEDE9DAD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053977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D69EE-E284-41FF-B340-8371C60EB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63F3C82-0DA8-4AE8-9657-91C81BC00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8ADDADB-7EF0-43E0-96F4-0377F1EF1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2CB3C8-FE15-4106-8548-8DC5F7C61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1907EB-1168-4395-B9BD-95F6B895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127994-0968-4939-A649-F4CBBCB7E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1782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B344DE9-F04B-4E6D-9C9B-D5577BA09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4838E0-2064-4964-931F-8E8A7AD44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975112-7325-48DC-859E-D489DBA2D8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9C550-2D8C-466E-BEC9-88C2AA0770C6}" type="datetimeFigureOut">
              <a:rPr lang="es-VE" smtClean="0"/>
              <a:t>24/5/2017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8E5ED7-4156-4F31-B89F-E698B3ECE8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587191-A8E1-453D-B612-449A0048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44871-07CB-42CA-9017-0E0886A0EF8D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21114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0333F12-EA98-4294-B070-A2BAE1EF933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72000"/>
            </a:blip>
            <a:srcRect/>
            <a:stretch>
              <a:fillRect/>
            </a:stretch>
          </a:blip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30115683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Alayon Ponton</dc:creator>
  <cp:lastModifiedBy>Alayon Ponton</cp:lastModifiedBy>
  <cp:revision>2</cp:revision>
  <dcterms:created xsi:type="dcterms:W3CDTF">2017-05-24T21:43:33Z</dcterms:created>
  <dcterms:modified xsi:type="dcterms:W3CDTF">2017-05-24T21:50:32Z</dcterms:modified>
</cp:coreProperties>
</file>

<file path=docProps/thumbnail.jpeg>
</file>